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8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8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0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93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4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5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7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978B3-17D2-1243-901F-B9B4C3301D14}" type="datetimeFigureOut">
              <a:rPr lang="en-US" smtClean="0"/>
              <a:t>2/20/23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9854-C3C4-D64F-B8F8-113F0E600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5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dvocacy advent series.mp4">
            <a:hlinkClick r:id="" action="ppaction://media"/>
            <a:extLst>
              <a:ext uri="{FF2B5EF4-FFF2-40B4-BE49-F238E27FC236}">
                <a16:creationId xmlns:a16="http://schemas.microsoft.com/office/drawing/2014/main" id="{15F4F0EB-5CE4-1444-DB71-C11CD86977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Latorre</dc:creator>
  <cp:lastModifiedBy>Patricia Latorre</cp:lastModifiedBy>
  <cp:revision>1</cp:revision>
  <dcterms:created xsi:type="dcterms:W3CDTF">2023-02-20T14:08:34Z</dcterms:created>
  <dcterms:modified xsi:type="dcterms:W3CDTF">2023-02-20T14:09:55Z</dcterms:modified>
</cp:coreProperties>
</file>