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90" d="100"/>
          <a:sy n="90" d="100"/>
        </p:scale>
        <p:origin x="23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8B3-17D2-1243-901F-B9B4C3301D14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9854-C3C4-D64F-B8F8-113F0E60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8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8B3-17D2-1243-901F-B9B4C3301D14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9854-C3C4-D64F-B8F8-113F0E60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87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8B3-17D2-1243-901F-B9B4C3301D14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9854-C3C4-D64F-B8F8-113F0E60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0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8B3-17D2-1243-901F-B9B4C3301D14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9854-C3C4-D64F-B8F8-113F0E60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7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8B3-17D2-1243-901F-B9B4C3301D14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9854-C3C4-D64F-B8F8-113F0E60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9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8B3-17D2-1243-901F-B9B4C3301D14}" type="datetimeFigureOut">
              <a:rPr lang="en-US" smtClean="0"/>
              <a:t>2/20/23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9854-C3C4-D64F-B8F8-113F0E60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56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8B3-17D2-1243-901F-B9B4C3301D14}" type="datetimeFigureOut">
              <a:rPr lang="en-US" smtClean="0"/>
              <a:t>2/20/23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9854-C3C4-D64F-B8F8-113F0E60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3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8B3-17D2-1243-901F-B9B4C3301D14}" type="datetimeFigureOut">
              <a:rPr lang="en-US" smtClean="0"/>
              <a:t>2/20/23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9854-C3C4-D64F-B8F8-113F0E60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4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8B3-17D2-1243-901F-B9B4C3301D14}" type="datetimeFigureOut">
              <a:rPr lang="en-US" smtClean="0"/>
              <a:t>2/20/23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9854-C3C4-D64F-B8F8-113F0E60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5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8B3-17D2-1243-901F-B9B4C3301D14}" type="datetimeFigureOut">
              <a:rPr lang="en-US" smtClean="0"/>
              <a:t>2/20/23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9854-C3C4-D64F-B8F8-113F0E60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72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8B3-17D2-1243-901F-B9B4C3301D14}" type="datetimeFigureOut">
              <a:rPr lang="en-US" smtClean="0"/>
              <a:t>2/20/23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9854-C3C4-D64F-B8F8-113F0E60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978B3-17D2-1243-901F-B9B4C3301D14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49854-C3C4-D64F-B8F8-113F0E60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65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22-23 Advocacy Research T.mp4">
            <a:hlinkClick r:id="" action="ppaction://media"/>
            <a:extLst>
              <a:ext uri="{FF2B5EF4-FFF2-40B4-BE49-F238E27FC236}">
                <a16:creationId xmlns:a16="http://schemas.microsoft.com/office/drawing/2014/main" id="{CB24DC72-8191-6021-1141-744EFF984EE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4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</TotalTime>
  <Words>0</Words>
  <Application>Microsoft Macintosh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Latorre</dc:creator>
  <cp:lastModifiedBy>Patricia Latorre</cp:lastModifiedBy>
  <cp:revision>2</cp:revision>
  <dcterms:created xsi:type="dcterms:W3CDTF">2023-02-20T14:08:34Z</dcterms:created>
  <dcterms:modified xsi:type="dcterms:W3CDTF">2023-02-20T14:16:05Z</dcterms:modified>
</cp:coreProperties>
</file>